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8" r:id="rId2"/>
    <p:sldId id="259" r:id="rId3"/>
    <p:sldId id="260" r:id="rId4"/>
    <p:sldId id="261" r:id="rId5"/>
    <p:sldId id="263" r:id="rId6"/>
    <p:sldId id="264" r:id="rId7"/>
    <p:sldId id="266" r:id="rId8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0D115B0E-460C-4BCD-A166-49ACC74EE2F0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8C4C1CF6-8671-4514-A7E5-1E0FB5C1E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5115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371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735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470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224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695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797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021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638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69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0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084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9FFCB-23B9-405D-A7AE-22118B8E33D3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49086-5078-40A9-8B00-B5FA89321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28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139952" y="1916832"/>
            <a:ext cx="4752528" cy="21602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Важно </a:t>
            </a:r>
            <a:r>
              <a:rPr lang="ru-RU" dirty="0"/>
              <a:t>не количество знаний, а качество </a:t>
            </a:r>
            <a:r>
              <a:rPr lang="ru-RU" dirty="0" smtClean="0"/>
              <a:t>их.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24128" y="4149080"/>
            <a:ext cx="3128392" cy="1752600"/>
          </a:xfrm>
        </p:spPr>
        <p:txBody>
          <a:bodyPr/>
          <a:lstStyle/>
          <a:p>
            <a:pPr algn="r"/>
            <a:r>
              <a:rPr lang="ru-RU" i="1" dirty="0" smtClean="0">
                <a:solidFill>
                  <a:schemeClr val="tx1"/>
                </a:solidFill>
              </a:rPr>
              <a:t>Лев Толстой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026" name="Picture 2" descr="https://images.fineartamerica.com/images-medium-large-5/leo-tolstoy-1828-1910-the-russian-mary-evans-picture-library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11" y="620688"/>
            <a:ext cx="4578509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831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dirty="0" smtClean="0"/>
              <a:t>(1</a:t>
            </a:r>
            <a:r>
              <a:rPr lang="en-US" i="1" dirty="0" smtClean="0"/>
              <a:t> V </a:t>
            </a:r>
            <a:r>
              <a:rPr lang="ru-RU" dirty="0" smtClean="0"/>
              <a:t>1)</a:t>
            </a:r>
            <a:r>
              <a:rPr lang="en-US" i="1" dirty="0" smtClean="0"/>
              <a:t> V</a:t>
            </a:r>
            <a:r>
              <a:rPr lang="ru-RU" dirty="0" smtClean="0"/>
              <a:t>(1</a:t>
            </a:r>
            <a:r>
              <a:rPr lang="en-US" i="1" dirty="0" smtClean="0"/>
              <a:t> V </a:t>
            </a:r>
            <a:r>
              <a:rPr lang="ru-RU" dirty="0" smtClean="0"/>
              <a:t>0)= 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dirty="0" smtClean="0"/>
              <a:t>(1</a:t>
            </a:r>
            <a:r>
              <a:rPr lang="en-US" i="1" dirty="0" smtClean="0"/>
              <a:t> </a:t>
            </a:r>
            <a:r>
              <a:rPr lang="ru-RU" dirty="0"/>
              <a:t>&amp;</a:t>
            </a:r>
            <a:r>
              <a:rPr lang="en-US" i="1" dirty="0" smtClean="0"/>
              <a:t> </a:t>
            </a:r>
            <a:r>
              <a:rPr lang="ru-RU" dirty="0" smtClean="0"/>
              <a:t>0)</a:t>
            </a:r>
            <a:r>
              <a:rPr lang="en-US" i="1" dirty="0" smtClean="0"/>
              <a:t> V </a:t>
            </a:r>
            <a:r>
              <a:rPr lang="ru-RU" dirty="0" smtClean="0"/>
              <a:t>1= 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dirty="0" smtClean="0"/>
              <a:t>(0</a:t>
            </a:r>
            <a:r>
              <a:rPr lang="en-US" i="1" dirty="0" smtClean="0"/>
              <a:t> V </a:t>
            </a:r>
            <a:r>
              <a:rPr lang="ru-RU" dirty="0" smtClean="0"/>
              <a:t>1)</a:t>
            </a:r>
            <a:r>
              <a:rPr lang="en-US" i="1" dirty="0" smtClean="0"/>
              <a:t> </a:t>
            </a:r>
            <a:r>
              <a:rPr lang="ru-RU" dirty="0" smtClean="0"/>
              <a:t>&amp;(1</a:t>
            </a:r>
            <a:r>
              <a:rPr lang="en-US" i="1" dirty="0" smtClean="0"/>
              <a:t> V </a:t>
            </a:r>
            <a:r>
              <a:rPr lang="ru-RU" dirty="0" smtClean="0"/>
              <a:t>0)=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dirty="0" smtClean="0"/>
              <a:t>(0</a:t>
            </a:r>
            <a:r>
              <a:rPr lang="en-US" i="1" dirty="0" smtClean="0"/>
              <a:t> </a:t>
            </a:r>
            <a:r>
              <a:rPr lang="ru-RU" dirty="0" smtClean="0"/>
              <a:t>&amp;</a:t>
            </a:r>
            <a:r>
              <a:rPr lang="en-US" i="1" dirty="0" smtClean="0"/>
              <a:t> </a:t>
            </a:r>
            <a:r>
              <a:rPr lang="ru-RU" dirty="0" smtClean="0"/>
              <a:t>1)</a:t>
            </a:r>
            <a:r>
              <a:rPr lang="en-US" i="1" dirty="0" smtClean="0"/>
              <a:t> V </a:t>
            </a:r>
            <a:r>
              <a:rPr lang="ru-RU" dirty="0" smtClean="0"/>
              <a:t>1= 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dirty="0" smtClean="0"/>
              <a:t>1</a:t>
            </a:r>
            <a:r>
              <a:rPr lang="en-US" i="1" dirty="0" smtClean="0"/>
              <a:t> </a:t>
            </a:r>
            <a:r>
              <a:rPr lang="ru-RU" dirty="0"/>
              <a:t>&amp; </a:t>
            </a:r>
            <a:r>
              <a:rPr lang="ru-RU" dirty="0" smtClean="0"/>
              <a:t>(1</a:t>
            </a:r>
            <a:r>
              <a:rPr lang="en-US" i="1" dirty="0" smtClean="0"/>
              <a:t> </a:t>
            </a:r>
            <a:r>
              <a:rPr lang="ru-RU" dirty="0"/>
              <a:t>&amp;</a:t>
            </a:r>
            <a:r>
              <a:rPr lang="en-US" i="1" dirty="0" smtClean="0"/>
              <a:t> </a:t>
            </a:r>
            <a:r>
              <a:rPr lang="ru-RU" dirty="0" smtClean="0"/>
              <a:t>1)</a:t>
            </a:r>
            <a:r>
              <a:rPr lang="en-US" i="1" dirty="0" smtClean="0"/>
              <a:t> V </a:t>
            </a:r>
            <a:r>
              <a:rPr lang="ru-RU" dirty="0" smtClean="0"/>
              <a:t>0 =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dirty="0" smtClean="0"/>
              <a:t>(1</a:t>
            </a:r>
            <a:r>
              <a:rPr lang="en-US" i="1" dirty="0" smtClean="0"/>
              <a:t> V </a:t>
            </a:r>
            <a:r>
              <a:rPr lang="ru-RU" dirty="0" smtClean="0"/>
              <a:t>0)</a:t>
            </a:r>
            <a:r>
              <a:rPr lang="en-US" i="1" dirty="0" smtClean="0"/>
              <a:t> </a:t>
            </a:r>
            <a:r>
              <a:rPr lang="ru-RU" dirty="0"/>
              <a:t>&amp;</a:t>
            </a:r>
            <a:r>
              <a:rPr lang="ru-RU" dirty="0" smtClean="0"/>
              <a:t>(1</a:t>
            </a:r>
            <a:r>
              <a:rPr lang="en-US" i="1" dirty="0" smtClean="0"/>
              <a:t> </a:t>
            </a:r>
            <a:r>
              <a:rPr lang="ru-RU" dirty="0"/>
              <a:t>&amp;</a:t>
            </a:r>
            <a:r>
              <a:rPr lang="en-US" i="1" dirty="0" smtClean="0"/>
              <a:t> </a:t>
            </a:r>
            <a:r>
              <a:rPr lang="ru-RU" dirty="0" smtClean="0"/>
              <a:t>1)</a:t>
            </a:r>
            <a:r>
              <a:rPr lang="en-US" i="1" dirty="0" smtClean="0"/>
              <a:t> </a:t>
            </a:r>
            <a:r>
              <a:rPr lang="ru-RU" dirty="0"/>
              <a:t>&amp;</a:t>
            </a:r>
            <a:r>
              <a:rPr lang="ru-RU" dirty="0" smtClean="0"/>
              <a:t>(0</a:t>
            </a:r>
            <a:r>
              <a:rPr lang="en-US" i="1" dirty="0" smtClean="0"/>
              <a:t> V </a:t>
            </a:r>
            <a:r>
              <a:rPr lang="ru-RU" dirty="0" smtClean="0"/>
              <a:t>1) = 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dirty="0" smtClean="0"/>
              <a:t>(1</a:t>
            </a:r>
            <a:r>
              <a:rPr lang="en-US" i="1" dirty="0" smtClean="0"/>
              <a:t> </a:t>
            </a:r>
            <a:r>
              <a:rPr lang="ru-RU" dirty="0"/>
              <a:t>&amp;</a:t>
            </a:r>
            <a:r>
              <a:rPr lang="en-US" i="1" dirty="0" smtClean="0"/>
              <a:t> </a:t>
            </a:r>
            <a:r>
              <a:rPr lang="ru-RU" dirty="0" smtClean="0"/>
              <a:t>0)</a:t>
            </a:r>
            <a:r>
              <a:rPr lang="en-US" i="1" dirty="0" smtClean="0"/>
              <a:t> V</a:t>
            </a:r>
            <a:r>
              <a:rPr lang="ru-RU" dirty="0" smtClean="0"/>
              <a:t>(1</a:t>
            </a:r>
            <a:r>
              <a:rPr lang="ru-RU" i="1" dirty="0" smtClean="0"/>
              <a:t> </a:t>
            </a:r>
            <a:r>
              <a:rPr lang="ru-RU" dirty="0" smtClean="0"/>
              <a:t>&amp;0)</a:t>
            </a:r>
            <a:r>
              <a:rPr lang="en-US" i="1" dirty="0" smtClean="0"/>
              <a:t> </a:t>
            </a:r>
            <a:r>
              <a:rPr lang="ru-RU" dirty="0" smtClean="0"/>
              <a:t>= 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dirty="0" smtClean="0"/>
              <a:t>((1</a:t>
            </a:r>
            <a:r>
              <a:rPr lang="en-US" i="1" dirty="0" smtClean="0"/>
              <a:t> </a:t>
            </a:r>
            <a:r>
              <a:rPr lang="ru-RU" dirty="0"/>
              <a:t>&amp;</a:t>
            </a:r>
            <a:r>
              <a:rPr lang="en-US" i="1" dirty="0" smtClean="0"/>
              <a:t> </a:t>
            </a:r>
            <a:r>
              <a:rPr lang="ru-RU" dirty="0" smtClean="0"/>
              <a:t>1)</a:t>
            </a:r>
            <a:r>
              <a:rPr lang="en-US" i="1" dirty="0" smtClean="0"/>
              <a:t> V </a:t>
            </a:r>
            <a:r>
              <a:rPr lang="ru-RU" dirty="0" smtClean="0"/>
              <a:t>0)</a:t>
            </a:r>
            <a:r>
              <a:rPr lang="en-US" i="1" dirty="0" smtClean="0"/>
              <a:t> </a:t>
            </a:r>
            <a:r>
              <a:rPr lang="ru-RU" dirty="0"/>
              <a:t>&amp;</a:t>
            </a:r>
            <a:r>
              <a:rPr lang="ru-RU" dirty="0" smtClean="0"/>
              <a:t>(0</a:t>
            </a:r>
            <a:r>
              <a:rPr lang="en-US" i="1" dirty="0" smtClean="0"/>
              <a:t> </a:t>
            </a:r>
            <a:r>
              <a:rPr lang="ru-RU" dirty="0"/>
              <a:t>&amp;</a:t>
            </a:r>
            <a:r>
              <a:rPr lang="ru-RU" dirty="0" smtClean="0"/>
              <a:t>1) =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59632" y="4653136"/>
            <a:ext cx="18722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259632" y="2708920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91780" y="2204864"/>
            <a:ext cx="1800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848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4392488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dirty="0"/>
              <a:t>Для ка­ко­го из приведённых зна­че­ний числа </a:t>
            </a:r>
            <a:r>
              <a:rPr lang="ru-RU" i="1" dirty="0"/>
              <a:t>X</a:t>
            </a:r>
            <a:r>
              <a:rPr lang="ru-RU" dirty="0"/>
              <a:t> ис­тин­но высказывание: </a:t>
            </a:r>
            <a:r>
              <a:rPr lang="ru-RU" b="1" dirty="0"/>
              <a:t>НЕ</a:t>
            </a:r>
            <a:r>
              <a:rPr lang="ru-RU" dirty="0"/>
              <a:t>(</a:t>
            </a:r>
            <a:r>
              <a:rPr lang="ru-RU" i="1" dirty="0"/>
              <a:t>X</a:t>
            </a:r>
            <a:r>
              <a:rPr lang="ru-RU" dirty="0"/>
              <a:t> &gt; 5)</a:t>
            </a:r>
            <a:r>
              <a:rPr lang="ru-RU" b="1" dirty="0"/>
              <a:t> И</a:t>
            </a:r>
            <a:r>
              <a:rPr lang="ru-RU" dirty="0"/>
              <a:t> (</a:t>
            </a:r>
            <a:r>
              <a:rPr lang="ru-RU" i="1" dirty="0"/>
              <a:t>X</a:t>
            </a:r>
            <a:r>
              <a:rPr lang="ru-RU" dirty="0"/>
              <a:t> &gt; 4)?</a:t>
            </a:r>
            <a:br>
              <a:rPr lang="ru-RU" dirty="0"/>
            </a:br>
            <a:r>
              <a:rPr lang="ru-RU" dirty="0"/>
              <a:t> 	</a:t>
            </a:r>
            <a:br>
              <a:rPr lang="ru-RU" dirty="0"/>
            </a:br>
            <a:r>
              <a:rPr lang="ru-RU" dirty="0"/>
              <a:t>1) 4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</a:t>
            </a:r>
            <a:r>
              <a:rPr lang="ru-RU" dirty="0"/>
              <a:t>) </a:t>
            </a:r>
            <a:r>
              <a:rPr lang="ru-RU" dirty="0" smtClean="0"/>
              <a:t>5</a:t>
            </a:r>
            <a:br>
              <a:rPr lang="ru-RU" dirty="0" smtClean="0"/>
            </a:br>
            <a:r>
              <a:rPr lang="ru-RU" dirty="0" smtClean="0"/>
              <a:t>3</a:t>
            </a:r>
            <a:r>
              <a:rPr lang="ru-RU" dirty="0"/>
              <a:t>) </a:t>
            </a:r>
            <a:r>
              <a:rPr lang="ru-RU" dirty="0" smtClean="0"/>
              <a:t>6</a:t>
            </a:r>
            <a:br>
              <a:rPr lang="ru-RU" dirty="0" smtClean="0"/>
            </a:br>
            <a:r>
              <a:rPr lang="ru-RU" dirty="0" smtClean="0"/>
              <a:t>4</a:t>
            </a:r>
            <a:r>
              <a:rPr lang="ru-RU" dirty="0"/>
              <a:t>) 7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4502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ru-RU" sz="3200" dirty="0"/>
              <a:t>Для ка­ко­го из дан­ных слов ис­тин­но высказывание: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b="1" dirty="0" smtClean="0"/>
              <a:t>НЕ</a:t>
            </a:r>
            <a:r>
              <a:rPr lang="ru-RU" sz="2800" dirty="0"/>
              <a:t> (оканчивается на </a:t>
            </a:r>
            <a:r>
              <a:rPr lang="ru-RU" sz="2800" dirty="0" smtClean="0"/>
              <a:t>мяг­кий знак</a:t>
            </a:r>
            <a:r>
              <a:rPr lang="ru-RU" sz="2800" dirty="0"/>
              <a:t>) </a:t>
            </a:r>
            <a:r>
              <a:rPr lang="ru-RU" sz="2800" b="1" dirty="0" smtClean="0"/>
              <a:t>И</a:t>
            </a:r>
            <a:r>
              <a:rPr lang="ru-RU" sz="2800" dirty="0"/>
              <a:t> (количество букв чётное)?</a:t>
            </a:r>
            <a:br>
              <a:rPr lang="ru-RU" sz="2800" dirty="0"/>
            </a:br>
            <a:r>
              <a:rPr lang="ru-RU" sz="3600" dirty="0"/>
              <a:t> </a:t>
            </a:r>
            <a:br>
              <a:rPr lang="ru-RU" sz="3600" dirty="0"/>
            </a:br>
            <a:r>
              <a:rPr lang="ru-RU" sz="3600" dirty="0"/>
              <a:t>1) сентябрь           2) май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3</a:t>
            </a:r>
            <a:r>
              <a:rPr lang="ru-RU" sz="3600" dirty="0"/>
              <a:t>) декабрь            4) </a:t>
            </a:r>
            <a:r>
              <a:rPr lang="ru-RU" sz="3600" dirty="0" smtClean="0"/>
              <a:t>август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3718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Упростите выражение: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ru-RU" dirty="0"/>
              <a:t>.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30099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888"/>
            <a:ext cx="304800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804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56792"/>
            <a:ext cx="304800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Постройте логическую схему для выражения: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750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mtClean="0"/>
              <a:t>2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.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476812"/>
              </p:ext>
            </p:extLst>
          </p:nvPr>
        </p:nvGraphicFramePr>
        <p:xfrm>
          <a:off x="1115616" y="2276872"/>
          <a:ext cx="1368152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432048"/>
                <a:gridCol w="4320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457697"/>
              </p:ext>
            </p:extLst>
          </p:nvPr>
        </p:nvGraphicFramePr>
        <p:xfrm>
          <a:off x="2627784" y="2276872"/>
          <a:ext cx="1463824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3704"/>
                <a:gridCol w="360040"/>
                <a:gridCol w="360040"/>
                <a:gridCol w="3600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716016" y="154466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3.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329822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482" y="2547334"/>
            <a:ext cx="344540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60032" y="4005064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4.</a:t>
            </a:r>
            <a:endParaRPr lang="ru-RU" sz="32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25963"/>
            <a:ext cx="21240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860032" y="5157192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5</a:t>
            </a:r>
            <a:r>
              <a:rPr lang="en-US" sz="3200" dirty="0" smtClean="0"/>
              <a:t>.</a:t>
            </a:r>
            <a:r>
              <a:rPr lang="ru-RU" sz="3200" dirty="0"/>
              <a:t>  А </a:t>
            </a:r>
            <a:r>
              <a:rPr lang="ru-RU" sz="3200" dirty="0" smtClean="0"/>
              <a:t>&amp;В</a:t>
            </a:r>
            <a:endParaRPr lang="ru-RU" sz="32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012160" y="5229200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7560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187</Words>
  <Application>Microsoft Office PowerPoint</Application>
  <PresentationFormat>Экран (4:3)</PresentationFormat>
  <Paragraphs>73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Важно не количество знаний, а качество их. </vt:lpstr>
      <vt:lpstr>Презентация PowerPoint</vt:lpstr>
      <vt:lpstr>Для ка­ко­го из приведённых зна­че­ний числа X ис­тин­но высказывание: НЕ(X &gt; 5) И (X &gt; 4)?    1) 4  2) 5 3) 6 4) 7 </vt:lpstr>
      <vt:lpstr>Для ка­ко­го из дан­ных слов ис­тин­но высказывание:  НЕ (оканчивается на мяг­кий знак) И (количество букв чётное)?   1) сентябрь           2) май 3) декабрь            4) август </vt:lpstr>
      <vt:lpstr>Упростите выражение: </vt:lpstr>
      <vt:lpstr>Постройте логическую схему для выражения:</vt:lpstr>
      <vt:lpstr>Проверь себя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Важно не количество знаний, а качество их.</dc:title>
  <dc:creator>k24</dc:creator>
  <cp:lastModifiedBy>Пользователь</cp:lastModifiedBy>
  <cp:revision>17</cp:revision>
  <cp:lastPrinted>2018-12-09T07:33:05Z</cp:lastPrinted>
  <dcterms:created xsi:type="dcterms:W3CDTF">2018-12-08T00:41:14Z</dcterms:created>
  <dcterms:modified xsi:type="dcterms:W3CDTF">2019-01-09T08:36:19Z</dcterms:modified>
</cp:coreProperties>
</file>