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1" r:id="rId5"/>
    <p:sldId id="268" r:id="rId6"/>
    <p:sldId id="262" r:id="rId7"/>
    <p:sldId id="263" r:id="rId8"/>
    <p:sldId id="269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F621333-0C34-4A30-BD09-707F2087D1DF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2F6DD85-C911-4713-ADC8-3EB2CCB019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image" Target="../media/image4.wmf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5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4.wmf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hlinkClick r:id="rId2" action="ppaction://hlinksldjump"/>
          </p:cNvPr>
          <p:cNvSpPr/>
          <p:nvPr/>
        </p:nvSpPr>
        <p:spPr>
          <a:xfrm>
            <a:off x="1691680" y="1266419"/>
            <a:ext cx="158417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Прямоугольник 9">
            <a:hlinkClick r:id="rId3" action="ppaction://hlinksldjump"/>
          </p:cNvPr>
          <p:cNvSpPr/>
          <p:nvPr/>
        </p:nvSpPr>
        <p:spPr>
          <a:xfrm>
            <a:off x="3267384" y="1268760"/>
            <a:ext cx="1584176" cy="12961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Прямоугольник 10">
            <a:hlinkClick r:id="rId4" action="ppaction://hlinksldjump"/>
          </p:cNvPr>
          <p:cNvSpPr/>
          <p:nvPr/>
        </p:nvSpPr>
        <p:spPr>
          <a:xfrm>
            <a:off x="4860032" y="1268760"/>
            <a:ext cx="1584176" cy="129614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" name="Прямоугольник 11">
            <a:hlinkClick r:id="rId5" action="ppaction://hlinksldjump"/>
          </p:cNvPr>
          <p:cNvSpPr/>
          <p:nvPr/>
        </p:nvSpPr>
        <p:spPr>
          <a:xfrm>
            <a:off x="1691680" y="2524882"/>
            <a:ext cx="15841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3" name="Прямоугольник 12">
            <a:hlinkClick r:id="rId6" action="ppaction://hlinksldjump"/>
          </p:cNvPr>
          <p:cNvSpPr/>
          <p:nvPr/>
        </p:nvSpPr>
        <p:spPr>
          <a:xfrm>
            <a:off x="3275856" y="2524882"/>
            <a:ext cx="1584176" cy="12961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4" name="Прямоугольник 13">
            <a:hlinkClick r:id="rId7" action="ppaction://hlinksldjump"/>
          </p:cNvPr>
          <p:cNvSpPr/>
          <p:nvPr/>
        </p:nvSpPr>
        <p:spPr>
          <a:xfrm>
            <a:off x="4860032" y="2542451"/>
            <a:ext cx="1584176" cy="129614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5" name="Прямоугольник 14">
            <a:hlinkClick r:id="rId8" action="ppaction://hlinksldjump"/>
          </p:cNvPr>
          <p:cNvSpPr/>
          <p:nvPr/>
        </p:nvSpPr>
        <p:spPr>
          <a:xfrm>
            <a:off x="1683208" y="3838595"/>
            <a:ext cx="1584176" cy="129614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6" name="Прямоугольник 15">
            <a:hlinkClick r:id="rId9" action="ppaction://hlinksldjump"/>
          </p:cNvPr>
          <p:cNvSpPr/>
          <p:nvPr/>
        </p:nvSpPr>
        <p:spPr>
          <a:xfrm>
            <a:off x="3275856" y="3820075"/>
            <a:ext cx="1584176" cy="12961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7" name="Прямоугольник 16">
            <a:hlinkClick r:id="rId10" action="ppaction://hlinksldjump"/>
          </p:cNvPr>
          <p:cNvSpPr/>
          <p:nvPr/>
        </p:nvSpPr>
        <p:spPr>
          <a:xfrm>
            <a:off x="4860032" y="3861048"/>
            <a:ext cx="1584176" cy="12961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9</a:t>
            </a:r>
          </a:p>
        </p:txBody>
      </p:sp>
      <p:sp>
        <p:nvSpPr>
          <p:cNvPr id="19" name="Пятно 1 18"/>
          <p:cNvSpPr/>
          <p:nvPr/>
        </p:nvSpPr>
        <p:spPr>
          <a:xfrm>
            <a:off x="1943708" y="1484784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3635896" y="1529273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ятно 1 20"/>
          <p:cNvSpPr/>
          <p:nvPr/>
        </p:nvSpPr>
        <p:spPr>
          <a:xfrm>
            <a:off x="5220072" y="1529273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ятно 1 21"/>
          <p:cNvSpPr/>
          <p:nvPr/>
        </p:nvSpPr>
        <p:spPr>
          <a:xfrm>
            <a:off x="1943708" y="2740906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но 1 22"/>
          <p:cNvSpPr/>
          <p:nvPr/>
        </p:nvSpPr>
        <p:spPr>
          <a:xfrm>
            <a:off x="3635896" y="2758475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ятно 1 23"/>
          <p:cNvSpPr/>
          <p:nvPr/>
        </p:nvSpPr>
        <p:spPr>
          <a:xfrm>
            <a:off x="5220072" y="2758475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ятно 1 24"/>
          <p:cNvSpPr/>
          <p:nvPr/>
        </p:nvSpPr>
        <p:spPr>
          <a:xfrm>
            <a:off x="1943708" y="4036099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но 1 25"/>
          <p:cNvSpPr/>
          <p:nvPr/>
        </p:nvSpPr>
        <p:spPr>
          <a:xfrm>
            <a:off x="3519412" y="4077072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ятно 1 26"/>
          <p:cNvSpPr/>
          <p:nvPr/>
        </p:nvSpPr>
        <p:spPr>
          <a:xfrm>
            <a:off x="5112060" y="4077072"/>
            <a:ext cx="1080120" cy="864096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в конец 27">
            <a:hlinkClick r:id="" action="ppaction://hlinkshowjump?jump=lastslide" highlightClick="1"/>
          </p:cNvPr>
          <p:cNvSpPr/>
          <p:nvPr/>
        </p:nvSpPr>
        <p:spPr>
          <a:xfrm>
            <a:off x="8172400" y="6165304"/>
            <a:ext cx="720080" cy="50405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9" name="Picture 3" descr="C:\Users\Наталья\AppData\Local\Microsoft\Windows\Temporary Internet Files\Content.IE5\NUQVQ40D\MC900434411[1].wm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244" y="332656"/>
            <a:ext cx="2289236" cy="257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97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806363"/>
              </p:ext>
            </p:extLst>
          </p:nvPr>
        </p:nvGraphicFramePr>
        <p:xfrm>
          <a:off x="827584" y="3645024"/>
          <a:ext cx="712946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893"/>
                <a:gridCol w="1425893"/>
                <a:gridCol w="1425893"/>
                <a:gridCol w="1425893"/>
                <a:gridCol w="142589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Танцор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Художник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Певец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Писатель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Палов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Левицкий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Сахаров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568952" cy="1054250"/>
          </a:xfrm>
        </p:spPr>
        <p:txBody>
          <a:bodyPr/>
          <a:lstStyle/>
          <a:p>
            <a:pPr algn="l"/>
            <a:r>
              <a:rPr lang="ru-RU" sz="2000" dirty="0"/>
              <a:t>8</a:t>
            </a:r>
            <a:r>
              <a:rPr lang="ru-RU" sz="2000" dirty="0" smtClean="0"/>
              <a:t>. Воронов, Павлов, Левицкий и Сахаров – четыре талантливых молодых человека. Один из них – танцор, другой – художник, третий – певец, </a:t>
            </a:r>
            <a:r>
              <a:rPr lang="ru-RU" sz="2000" dirty="0"/>
              <a:t>а четвертый — писатель. О них известно следующее</a:t>
            </a:r>
            <a:r>
              <a:rPr lang="ru-RU" sz="2000" dirty="0" smtClean="0"/>
              <a:t>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>1) Воронов </a:t>
            </a:r>
            <a:r>
              <a:rPr lang="ru-RU" sz="2000" i="1" dirty="0"/>
              <a:t>и Левицкий сидели в зале консерватории в тот вечер, когда певец дебютировал в сольном концерте.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2) </a:t>
            </a:r>
            <a:r>
              <a:rPr lang="ru-RU" sz="2000" i="1" dirty="0" smtClean="0"/>
              <a:t>Павлов </a:t>
            </a:r>
            <a:r>
              <a:rPr lang="ru-RU" sz="2000" i="1" dirty="0"/>
              <a:t>и писатель вместе позировали художнику.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3) </a:t>
            </a:r>
            <a:r>
              <a:rPr lang="ru-RU" sz="2000" i="1" dirty="0" smtClean="0"/>
              <a:t>Писатель </a:t>
            </a:r>
            <a:r>
              <a:rPr lang="ru-RU" sz="2000" i="1" dirty="0"/>
              <a:t>написал биографическую повесть о Сахарове и собирается написать о Воронове.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4) </a:t>
            </a:r>
            <a:r>
              <a:rPr lang="ru-RU" sz="2000" i="1" dirty="0" smtClean="0"/>
              <a:t>Воронов </a:t>
            </a:r>
            <a:r>
              <a:rPr lang="ru-RU" sz="2000" i="1" dirty="0"/>
              <a:t>никогда не слышал о Левицком.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Кто чем занимается?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3" name="Стрелка влево 12">
            <a:hlinkClick r:id="rId2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6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308590"/>
              </p:ext>
            </p:extLst>
          </p:nvPr>
        </p:nvGraphicFramePr>
        <p:xfrm>
          <a:off x="539552" y="2276872"/>
          <a:ext cx="774700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926150"/>
                <a:gridCol w="1291167"/>
                <a:gridCol w="1291167"/>
                <a:gridCol w="1291167"/>
                <a:gridCol w="129116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Предмет 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Школьники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Саша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Вася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Миша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9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400" dirty="0" err="1" smtClean="0"/>
              <a:t>Стр</a:t>
            </a:r>
            <a:r>
              <a:rPr lang="ru-RU" sz="2400" dirty="0" smtClean="0"/>
              <a:t> 61 №8</a:t>
            </a:r>
            <a:endParaRPr lang="ru-RU" sz="2400" dirty="0"/>
          </a:p>
        </p:txBody>
      </p:sp>
      <p:sp>
        <p:nvSpPr>
          <p:cNvPr id="13" name="Стрелка влево 12">
            <a:hlinkClick r:id="rId2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2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Наталья\AppData\Local\Microsoft\Windows\Temporary Internet Files\Content.IE5\Q473QD5L\MC9004375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40768"/>
            <a:ext cx="3573215" cy="220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573016"/>
            <a:ext cx="7756263" cy="1054250"/>
          </a:xfrm>
        </p:spPr>
        <p:txBody>
          <a:bodyPr/>
          <a:lstStyle/>
          <a:p>
            <a:r>
              <a:rPr lang="ru-RU" dirty="0" smtClean="0"/>
              <a:t>Молодцы!!!!!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6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87624" y="1910364"/>
            <a:ext cx="4464050" cy="3384550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ru-RU" dirty="0" smtClean="0"/>
              <a:t>27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dirty="0" smtClean="0"/>
              <a:t>-27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dirty="0" smtClean="0"/>
              <a:t>3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dirty="0" smtClean="0"/>
              <a:t>-3</a:t>
            </a:r>
            <a:endParaRPr lang="ru-RU" dirty="0"/>
          </a:p>
        </p:txBody>
      </p:sp>
      <p:pic>
        <p:nvPicPr>
          <p:cNvPr id="1026" name="Picture 2" descr="вопросы для викторины с ответами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890825"/>
            <a:ext cx="2045773" cy="192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693320" y="2295355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93320" y="3081053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03342" y="3880163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2462095" y="3009045"/>
            <a:ext cx="648072" cy="576064"/>
          </a:xfrm>
          <a:prstGeom prst="smileyFac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444093" y="3790923"/>
            <a:ext cx="684076" cy="54006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2462095" y="2144988"/>
            <a:ext cx="648072" cy="583502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3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3" t="7569" r="12224" b="4958"/>
          <a:stretch/>
        </p:blipFill>
        <p:spPr bwMode="auto">
          <a:xfrm>
            <a:off x="3779912" y="549851"/>
            <a:ext cx="3528392" cy="378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Овал 13"/>
          <p:cNvSpPr/>
          <p:nvPr/>
        </p:nvSpPr>
        <p:spPr>
          <a:xfrm>
            <a:off x="693320" y="4712283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2405875" y="4550265"/>
            <a:ext cx="684076" cy="54006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43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942946"/>
            <a:ext cx="7745505" cy="27003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dirty="0"/>
              <a:t>Распылитель;</a:t>
            </a:r>
            <a:br>
              <a:rPr lang="ru-RU" dirty="0"/>
            </a:br>
            <a:r>
              <a:rPr lang="ru-RU" dirty="0"/>
              <a:t>Прямоугольник;</a:t>
            </a:r>
            <a:br>
              <a:rPr lang="ru-RU" dirty="0"/>
            </a:br>
            <a:r>
              <a:rPr lang="ru-RU" dirty="0" smtClean="0"/>
              <a:t>Абзац;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Карандаш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87966" cy="1850732"/>
          </a:xfrm>
        </p:spPr>
        <p:txBody>
          <a:bodyPr/>
          <a:lstStyle/>
          <a:p>
            <a:r>
              <a:rPr lang="ru-RU" sz="3600" dirty="0" smtClean="0"/>
              <a:t> </a:t>
            </a:r>
            <a:r>
              <a:rPr lang="ru-RU" sz="4000" dirty="0" smtClean="0"/>
              <a:t>2. Что не является инструментом </a:t>
            </a:r>
            <a:r>
              <a:rPr lang="ru-RU" sz="4000" dirty="0"/>
              <a:t>графического редактора.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5" name="Овал 4"/>
          <p:cNvSpPr/>
          <p:nvPr/>
        </p:nvSpPr>
        <p:spPr>
          <a:xfrm>
            <a:off x="325196" y="3321347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5196" y="5134187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5196" y="4630131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4633" y="3968319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817" y="5182210"/>
            <a:ext cx="631081" cy="50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041" y="3078363"/>
            <a:ext cx="648072" cy="67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Наталья\AppData\Local\Microsoft\Windows\Temporary Internet Files\Content.IE5\NUQVQ40D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39296"/>
            <a:ext cx="661814" cy="67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645" y="4413366"/>
            <a:ext cx="674738" cy="52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pic>
        <p:nvPicPr>
          <p:cNvPr id="10242" name="Picture 2" descr="C:\Users\Наталья\AppData\Local\Microsoft\Windows\Temporary Internet Files\Content.IE5\Q473QD5L\MC900436119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77195"/>
            <a:ext cx="2736304" cy="364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46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717913" y="1988840"/>
            <a:ext cx="6753072" cy="46805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dirty="0" smtClean="0"/>
              <a:t> прикладная </a:t>
            </a:r>
            <a:r>
              <a:rPr lang="ru-RU" dirty="0"/>
              <a:t>программа, предназначенная для рисование картинок, поздравительных открыток и других изображений</a:t>
            </a:r>
            <a:r>
              <a:rPr lang="ru-RU" dirty="0" smtClean="0"/>
              <a:t>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dirty="0" smtClean="0"/>
              <a:t>прикладная программа, предназначенная для создания и редактирования текстовых документов.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dirty="0"/>
              <a:t>разные виды графических изображений, создаваемых или обрабатываемых с помощью компьютера. </a:t>
            </a:r>
            <a:endParaRPr lang="ru-RU" dirty="0" smtClean="0"/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dirty="0" smtClean="0"/>
              <a:t>программа, предназначенная для вставки таблиц.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	</a:t>
            </a:r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29881" y="2139850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9881" y="5445224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9881" y="4293096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29881" y="321155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32" y="5375338"/>
            <a:ext cx="631081" cy="50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070" y="1988840"/>
            <a:ext cx="648072" cy="67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Наталья\AppData\Local\Microsoft\Windows\Temporary Internet Files\Content.IE5\NUQVQ40D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711" y="3055961"/>
            <a:ext cx="661814" cy="67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77" y="4246044"/>
            <a:ext cx="674738" cy="52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3. </a:t>
            </a:r>
            <a:r>
              <a:rPr lang="ru-RU" sz="4000" dirty="0"/>
              <a:t>Компьютерная графика – это …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5778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717913" y="1988840"/>
            <a:ext cx="6753072" cy="46805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dirty="0" smtClean="0"/>
              <a:t> прикладная </a:t>
            </a:r>
            <a:r>
              <a:rPr lang="ru-RU" dirty="0"/>
              <a:t>программа, предназначенная для рисование картинок, поздравительных открыток и других изображений</a:t>
            </a:r>
            <a:r>
              <a:rPr lang="ru-RU" dirty="0" smtClean="0"/>
              <a:t>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dirty="0" smtClean="0"/>
              <a:t>прикладная программа, предназначенная для создания и редактирования текстовых документов.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dirty="0"/>
              <a:t>разные виды графических изображений, создаваемых или обрабатываемых с помощью компьютера. </a:t>
            </a:r>
            <a:endParaRPr lang="ru-RU" dirty="0" smtClean="0"/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dirty="0" smtClean="0"/>
              <a:t>программа, предназначенная для вставки таблиц.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	</a:t>
            </a:r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29881" y="2139850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9881" y="5445224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9881" y="4293096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29881" y="321155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368" y="4294618"/>
            <a:ext cx="631081" cy="50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070" y="1988840"/>
            <a:ext cx="648072" cy="67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Наталья\AppData\Local\Microsoft\Windows\Temporary Internet Files\Content.IE5\NUQVQ40D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711" y="3055961"/>
            <a:ext cx="661814" cy="67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711" y="5398172"/>
            <a:ext cx="674738" cy="52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3. Графический редактор– </a:t>
            </a:r>
            <a:r>
              <a:rPr lang="ru-RU" sz="4000" dirty="0"/>
              <a:t>это …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466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37248" y="2564904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5865" y="5738670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5865" y="4501278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53472" y="323793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527" y="5221523"/>
            <a:ext cx="631081" cy="50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171" y="4207558"/>
            <a:ext cx="648072" cy="53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Наталья\AppData\Local\Microsoft\Windows\Temporary Internet Files\Content.IE5\NUQVQ40D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967" y="3237932"/>
            <a:ext cx="661814" cy="52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505" y="2517852"/>
            <a:ext cx="674738" cy="52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400" dirty="0" smtClean="0"/>
              <a:t>4. Текстовый редактор - это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248347"/>
            <a:ext cx="6753073" cy="434900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1</a:t>
            </a:r>
            <a:r>
              <a:rPr lang="ru-RU" sz="2900" dirty="0"/>
              <a:t>) </a:t>
            </a:r>
            <a:r>
              <a:rPr lang="ru-RU" sz="2900" dirty="0" smtClean="0"/>
              <a:t>программа для создания небольших сообщений и текстов;</a:t>
            </a:r>
            <a:endParaRPr lang="ru-RU" sz="2900" dirty="0"/>
          </a:p>
          <a:p>
            <a:pPr marL="0" indent="0">
              <a:lnSpc>
                <a:spcPct val="150000"/>
              </a:lnSpc>
              <a:buNone/>
            </a:pPr>
            <a:r>
              <a:rPr lang="ru-RU" sz="2900" dirty="0"/>
              <a:t>2) </a:t>
            </a:r>
            <a:r>
              <a:rPr lang="ru-RU" sz="2900" dirty="0" smtClean="0"/>
              <a:t>Прикладная программа, предназначенная для создания с возможностью его форматирования, вставки картинок, таблиц, формул и </a:t>
            </a:r>
            <a:r>
              <a:rPr lang="ru-RU" sz="2900" dirty="0" err="1" smtClean="0"/>
              <a:t>тп</a:t>
            </a:r>
            <a:r>
              <a:rPr lang="ru-RU" sz="2900" dirty="0" smtClean="0"/>
              <a:t>; </a:t>
            </a:r>
            <a:endParaRPr lang="ru-RU" sz="2900" dirty="0"/>
          </a:p>
          <a:p>
            <a:pPr marL="0" indent="0">
              <a:lnSpc>
                <a:spcPct val="150000"/>
              </a:lnSpc>
              <a:buNone/>
            </a:pPr>
            <a:r>
              <a:rPr lang="ru-RU" sz="2900" dirty="0"/>
              <a:t>3) прикладная программа, предназначенная для рисование картинок, поздравительных открыток и других </a:t>
            </a:r>
            <a:r>
              <a:rPr lang="ru-RU" sz="2900" dirty="0" smtClean="0"/>
              <a:t>изображений;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900" dirty="0" smtClean="0"/>
              <a:t>4</a:t>
            </a:r>
            <a:r>
              <a:rPr lang="ru-RU" sz="2900" dirty="0"/>
              <a:t>) программа, предназначенная для вставки таблиц.</a:t>
            </a:r>
            <a:br>
              <a:rPr lang="ru-RU" sz="2900" dirty="0"/>
            </a:br>
            <a:r>
              <a:rPr lang="ru-RU" dirty="0"/>
              <a:t>	</a:t>
            </a:r>
          </a:p>
          <a:p>
            <a:endParaRPr lang="ru-RU" dirty="0"/>
          </a:p>
        </p:txBody>
      </p:sp>
      <p:pic>
        <p:nvPicPr>
          <p:cNvPr id="4099" name="Picture 3" descr="C:\Users\Наталья\AppData\Local\Microsoft\Windows\Temporary Internet Files\Content.IE5\OJG1Z990\MC90044202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74" y="260648"/>
            <a:ext cx="1739714" cy="202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69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99247" y="1844825"/>
            <a:ext cx="7745505" cy="428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Вставка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Удаление;</a:t>
            </a:r>
            <a:br>
              <a:rPr lang="ru-RU" dirty="0"/>
            </a:br>
            <a:r>
              <a:rPr lang="ru-RU" dirty="0"/>
              <a:t>Замена;</a:t>
            </a:r>
            <a:br>
              <a:rPr lang="ru-RU" dirty="0"/>
            </a:br>
            <a:r>
              <a:rPr lang="ru-RU" dirty="0"/>
              <a:t>Изменение шрифта;</a:t>
            </a:r>
            <a:br>
              <a:rPr lang="ru-RU" dirty="0"/>
            </a:br>
            <a:r>
              <a:rPr lang="ru-RU" dirty="0"/>
              <a:t>Изменение начертания;</a:t>
            </a:r>
            <a:br>
              <a:rPr lang="ru-RU" dirty="0"/>
            </a:br>
            <a:r>
              <a:rPr lang="ru-RU" dirty="0"/>
              <a:t>Изменение цвета;</a:t>
            </a:r>
            <a:br>
              <a:rPr lang="ru-RU" dirty="0"/>
            </a:br>
            <a:r>
              <a:rPr lang="ru-RU" dirty="0"/>
              <a:t>Поиск и замена;</a:t>
            </a:r>
            <a:br>
              <a:rPr lang="ru-RU" dirty="0"/>
            </a:br>
            <a:r>
              <a:rPr lang="ru-RU" dirty="0"/>
              <a:t>Выравнивание.</a:t>
            </a:r>
          </a:p>
        </p:txBody>
      </p:sp>
      <p:sp>
        <p:nvSpPr>
          <p:cNvPr id="5" name="Овал 4"/>
          <p:cNvSpPr/>
          <p:nvPr/>
        </p:nvSpPr>
        <p:spPr>
          <a:xfrm>
            <a:off x="314602" y="2103539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5865" y="567046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5865" y="407707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85865" y="3573016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0" y="5670462"/>
            <a:ext cx="573267" cy="45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4075387"/>
            <a:ext cx="487065" cy="39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Наталья\AppData\Local\Microsoft\Windows\Temporary Internet Files\Content.IE5\NUQVQ40D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96" y="3505102"/>
            <a:ext cx="552814" cy="43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244" y="2056487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8059974" cy="1054250"/>
          </a:xfrm>
        </p:spPr>
        <p:txBody>
          <a:bodyPr/>
          <a:lstStyle/>
          <a:p>
            <a:r>
              <a:rPr lang="ru-RU" sz="2400" dirty="0"/>
              <a:t>5</a:t>
            </a:r>
            <a:r>
              <a:rPr lang="ru-RU" sz="2400" dirty="0" smtClean="0"/>
              <a:t>. </a:t>
            </a:r>
            <a:r>
              <a:rPr lang="ru-RU" sz="2400" dirty="0"/>
              <a:t>Отметьте операции при редактировании документов.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1266" name="Picture 2" descr="C:\Users\Наталья\AppData\Local\Microsoft\Windows\Temporary Internet Files\Content.IE5\WNGR65DS\MC900434389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196" y="2118617"/>
            <a:ext cx="2232248" cy="351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Овал 13"/>
          <p:cNvSpPr/>
          <p:nvPr/>
        </p:nvSpPr>
        <p:spPr>
          <a:xfrm>
            <a:off x="280317" y="4653136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069" y="4513324"/>
            <a:ext cx="556234" cy="44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/>
          <p:cNvSpPr/>
          <p:nvPr/>
        </p:nvSpPr>
        <p:spPr>
          <a:xfrm>
            <a:off x="318015" y="2672328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657" y="2625276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Овал 17"/>
          <p:cNvSpPr/>
          <p:nvPr/>
        </p:nvSpPr>
        <p:spPr>
          <a:xfrm>
            <a:off x="294533" y="3172350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175" y="3125298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вал 19"/>
          <p:cNvSpPr/>
          <p:nvPr/>
        </p:nvSpPr>
        <p:spPr>
          <a:xfrm>
            <a:off x="294532" y="5132236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011" y="5085183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16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99247" y="1844825"/>
            <a:ext cx="7745505" cy="428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Вставка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Удаление;</a:t>
            </a:r>
            <a:br>
              <a:rPr lang="ru-RU" dirty="0"/>
            </a:br>
            <a:r>
              <a:rPr lang="ru-RU" dirty="0"/>
              <a:t>Замена;</a:t>
            </a:r>
            <a:br>
              <a:rPr lang="ru-RU" dirty="0"/>
            </a:br>
            <a:r>
              <a:rPr lang="ru-RU" dirty="0"/>
              <a:t>Изменение шрифта;</a:t>
            </a:r>
            <a:br>
              <a:rPr lang="ru-RU" dirty="0"/>
            </a:br>
            <a:r>
              <a:rPr lang="ru-RU" dirty="0"/>
              <a:t>Изменение начертания;</a:t>
            </a:r>
            <a:br>
              <a:rPr lang="ru-RU" dirty="0"/>
            </a:br>
            <a:r>
              <a:rPr lang="ru-RU" dirty="0"/>
              <a:t>Изменение цвета;</a:t>
            </a:r>
            <a:br>
              <a:rPr lang="ru-RU" dirty="0"/>
            </a:br>
            <a:r>
              <a:rPr lang="ru-RU" dirty="0"/>
              <a:t>Поиск и замена;</a:t>
            </a:r>
            <a:br>
              <a:rPr lang="ru-RU" dirty="0"/>
            </a:br>
            <a:r>
              <a:rPr lang="ru-RU" dirty="0"/>
              <a:t>Выравнивание.</a:t>
            </a:r>
          </a:p>
        </p:txBody>
      </p:sp>
      <p:sp>
        <p:nvSpPr>
          <p:cNvPr id="5" name="Овал 4"/>
          <p:cNvSpPr/>
          <p:nvPr/>
        </p:nvSpPr>
        <p:spPr>
          <a:xfrm>
            <a:off x="305381" y="4190966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9414" y="515719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3882" y="263591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69765" y="2137975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396" y="5037228"/>
            <a:ext cx="573267" cy="45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474" y="2474380"/>
            <a:ext cx="487065" cy="39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Наталья\AppData\Local\Microsoft\Windows\Temporary Internet Files\Content.IE5\NUQVQ40D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836" y="2018090"/>
            <a:ext cx="552814" cy="43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006" y="4080773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8059974" cy="1054250"/>
          </a:xfrm>
        </p:spPr>
        <p:txBody>
          <a:bodyPr/>
          <a:lstStyle/>
          <a:p>
            <a:r>
              <a:rPr lang="ru-RU" sz="2400" dirty="0"/>
              <a:t>6</a:t>
            </a:r>
            <a:r>
              <a:rPr lang="ru-RU" sz="2400" dirty="0" smtClean="0"/>
              <a:t>. </a:t>
            </a:r>
            <a:r>
              <a:rPr lang="ru-RU" sz="2400" dirty="0"/>
              <a:t>Отметьте операции при </a:t>
            </a:r>
            <a:r>
              <a:rPr lang="ru-RU" sz="2400" dirty="0" smtClean="0"/>
              <a:t>форматировании </a:t>
            </a:r>
            <a:r>
              <a:rPr lang="ru-RU" sz="2400" dirty="0"/>
              <a:t>документов.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1266" name="Picture 2" descr="C:\Users\Наталья\AppData\Local\Microsoft\Windows\Temporary Internet Files\Content.IE5\WNGR65DS\MC900434389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196" y="2118617"/>
            <a:ext cx="2232248" cy="351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Овал 13"/>
          <p:cNvSpPr/>
          <p:nvPr/>
        </p:nvSpPr>
        <p:spPr>
          <a:xfrm>
            <a:off x="269765" y="311014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16" y="2996952"/>
            <a:ext cx="556234" cy="44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/>
          <p:cNvSpPr/>
          <p:nvPr/>
        </p:nvSpPr>
        <p:spPr>
          <a:xfrm>
            <a:off x="315903" y="4730769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037" y="4539370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Овал 17"/>
          <p:cNvSpPr/>
          <p:nvPr/>
        </p:nvSpPr>
        <p:spPr>
          <a:xfrm>
            <a:off x="329414" y="567046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873" y="5560269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вал 19"/>
          <p:cNvSpPr/>
          <p:nvPr/>
        </p:nvSpPr>
        <p:spPr>
          <a:xfrm>
            <a:off x="305381" y="3645027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116" y="3596636"/>
            <a:ext cx="559651" cy="43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99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371656" y="2248347"/>
            <a:ext cx="4520824" cy="3877815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/>
              <a:t>Рабочий стол; </a:t>
            </a:r>
            <a:endParaRPr lang="ru-RU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ru-RU" dirty="0"/>
              <a:t>Палитра;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/>
              <a:t>Рабочая область; </a:t>
            </a:r>
            <a:endParaRPr lang="ru-RU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ru-RU" dirty="0" smtClean="0"/>
              <a:t>Панель инструментов.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7. Отметьте что не является  элементом окна графического редактора </a:t>
            </a:r>
            <a:r>
              <a:rPr lang="en-US" sz="2800" dirty="0" smtClean="0"/>
              <a:t>Paint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4064811" y="4283894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92110" y="5127742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64811" y="2614097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094813" y="3406664"/>
            <a:ext cx="288032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C:\Users\Наталья\AppData\Local\Microsoft\Windows\Temporary Internet Files\Content.IE5\Q473QD5L\MC9004343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040" y="4943290"/>
            <a:ext cx="631081" cy="50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Наталья\AppData\Local\Microsoft\Windows\Temporary Internet Files\Content.IE5\NUQVQ40D\MC9004344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014" y="3146202"/>
            <a:ext cx="648072" cy="53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Наталья\AppData\Local\Microsoft\Windows\Temporary Internet Files\Content.IE5\WNGR65DS\MC90043381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52" y="2358875"/>
            <a:ext cx="674738" cy="52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Наталья\AppData\Local\Microsoft\Windows\Temporary Internet Files\Content.IE5\WNGR65DS\MC9004377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930" y="3831437"/>
            <a:ext cx="842938" cy="61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лево 12">
            <a:hlinkClick r:id="rId6" action="ppaction://hlinksldjump"/>
          </p:cNvPr>
          <p:cNvSpPr/>
          <p:nvPr/>
        </p:nvSpPr>
        <p:spPr>
          <a:xfrm>
            <a:off x="6372200" y="5877272"/>
            <a:ext cx="2160240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16" b="30172"/>
          <a:stretch/>
        </p:blipFill>
        <p:spPr bwMode="auto">
          <a:xfrm>
            <a:off x="251520" y="2082615"/>
            <a:ext cx="3759909" cy="264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631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492</TotalTime>
  <Words>314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Презентация PowerPoint</vt:lpstr>
      <vt:lpstr>Презентация PowerPoint</vt:lpstr>
      <vt:lpstr> 2. Что не является инструментом графического редактора. </vt:lpstr>
      <vt:lpstr>3. Компьютерная графика – это … </vt:lpstr>
      <vt:lpstr>3. Графический редактор– это … </vt:lpstr>
      <vt:lpstr>4. Текстовый редактор - это</vt:lpstr>
      <vt:lpstr>5. Отметьте операции при редактировании документов. </vt:lpstr>
      <vt:lpstr>6. Отметьте операции при форматировании документов. </vt:lpstr>
      <vt:lpstr>7. Отметьте что не является  элементом окна графического редактора Paint</vt:lpstr>
      <vt:lpstr>8. Воронов, Павлов, Левицкий и Сахаров – четыре талантливых молодых человека. Один из них – танцор, другой – художник, третий – певец, а четвертый — писатель. О них известно следующее. 1) Воронов и Левицкий сидели в зале консерватории в тот вечер, когда певец дебютировал в сольном концерте. 2) Павлов и писатель вместе позировали художнику. 3) Писатель написал биографическую повесть о Сахарове и собирается написать о Воронове. 4) Воронов никогда не слышал о Левицком. Кто чем занимается? </vt:lpstr>
      <vt:lpstr>9. Стр 61 №8</vt:lpstr>
      <vt:lpstr>Молодцы!!!!!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Пользователь</cp:lastModifiedBy>
  <cp:revision>41</cp:revision>
  <dcterms:created xsi:type="dcterms:W3CDTF">2014-03-17T09:04:16Z</dcterms:created>
  <dcterms:modified xsi:type="dcterms:W3CDTF">2015-04-06T11:49:24Z</dcterms:modified>
</cp:coreProperties>
</file>