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23FD-E073-4338-818A-218D6A66A08F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A1FA-E7AA-4652-BE68-6B0C8BAB02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766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23FD-E073-4338-818A-218D6A66A08F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A1FA-E7AA-4652-BE68-6B0C8BAB02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8037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23FD-E073-4338-818A-218D6A66A08F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A1FA-E7AA-4652-BE68-6B0C8BAB02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121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23FD-E073-4338-818A-218D6A66A08F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A1FA-E7AA-4652-BE68-6B0C8BAB02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683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23FD-E073-4338-818A-218D6A66A08F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A1FA-E7AA-4652-BE68-6B0C8BAB02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868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23FD-E073-4338-818A-218D6A66A08F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A1FA-E7AA-4652-BE68-6B0C8BAB02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177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23FD-E073-4338-818A-218D6A66A08F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A1FA-E7AA-4652-BE68-6B0C8BAB02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14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23FD-E073-4338-818A-218D6A66A08F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A1FA-E7AA-4652-BE68-6B0C8BAB02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438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23FD-E073-4338-818A-218D6A66A08F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A1FA-E7AA-4652-BE68-6B0C8BAB02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565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23FD-E073-4338-818A-218D6A66A08F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A1FA-E7AA-4652-BE68-6B0C8BAB02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666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23FD-E073-4338-818A-218D6A66A08F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A1FA-E7AA-4652-BE68-6B0C8BAB02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479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023FD-E073-4338-818A-218D6A66A08F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2A1FA-E7AA-4652-BE68-6B0C8BAB02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396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915816" y="5445224"/>
            <a:ext cx="280831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Пиксель	</a:t>
            </a:r>
            <a:endParaRPr lang="ru-RU" sz="3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012160" y="5445224"/>
            <a:ext cx="280831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Ра</a:t>
            </a:r>
            <a:r>
              <a:rPr lang="en-US" sz="3600" dirty="0" err="1" smtClean="0"/>
              <a:t>int</a:t>
            </a:r>
            <a:endParaRPr lang="ru-RU" sz="36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456049"/>
            <a:ext cx="219624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Палитра</a:t>
            </a:r>
            <a:endParaRPr lang="ru-RU" sz="36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5445224"/>
            <a:ext cx="201622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600" dirty="0" smtClean="0"/>
              <a:t>ВМР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779912" y="1701893"/>
            <a:ext cx="273630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Разрешение</a:t>
            </a:r>
            <a:endParaRPr lang="ru-RU" sz="36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092280" y="404664"/>
            <a:ext cx="177813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600" dirty="0" smtClean="0"/>
              <a:t>J</a:t>
            </a:r>
            <a:r>
              <a:rPr lang="ru-RU" sz="3600" dirty="0" smtClean="0"/>
              <a:t>ре</a:t>
            </a:r>
            <a:r>
              <a:rPr lang="en-US" sz="3600" dirty="0" smtClean="0"/>
              <a:t>g</a:t>
            </a:r>
            <a:endParaRPr lang="ru-RU" sz="3600" dirty="0" smtClean="0"/>
          </a:p>
        </p:txBody>
      </p:sp>
      <p:sp>
        <p:nvSpPr>
          <p:cNvPr id="12" name="Прямоугольник 11"/>
          <p:cNvSpPr/>
          <p:nvPr/>
        </p:nvSpPr>
        <p:spPr>
          <a:xfrm>
            <a:off x="353942" y="1593881"/>
            <a:ext cx="3223564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Графические примитивы</a:t>
            </a:r>
            <a:endParaRPr lang="ru-RU" sz="32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851920" y="4293096"/>
            <a:ext cx="1597794" cy="900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600" dirty="0" smtClean="0"/>
              <a:t>WMF</a:t>
            </a:r>
            <a:endParaRPr lang="ru-RU" sz="3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663513" y="1625929"/>
            <a:ext cx="208823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dirty="0" smtClean="0"/>
              <a:t>Со</a:t>
            </a:r>
            <a:r>
              <a:rPr lang="en-US" sz="3200" dirty="0" smtClean="0"/>
              <a:t>r</a:t>
            </a:r>
            <a:r>
              <a:rPr lang="ru-RU" sz="3200" dirty="0" smtClean="0"/>
              <a:t>е</a:t>
            </a:r>
            <a:r>
              <a:rPr lang="en-US" sz="3200" dirty="0" smtClean="0"/>
              <a:t>l</a:t>
            </a:r>
            <a:r>
              <a:rPr lang="ru-RU" sz="3200" dirty="0" smtClean="0"/>
              <a:t> </a:t>
            </a:r>
            <a:r>
              <a:rPr lang="en-US" sz="3200" dirty="0" smtClean="0"/>
              <a:t>Draw</a:t>
            </a:r>
            <a:endParaRPr lang="ru-RU" sz="32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25950" y="2996952"/>
            <a:ext cx="3858017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Графический редактор</a:t>
            </a:r>
            <a:endParaRPr lang="ru-RU" sz="36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012396" y="2996952"/>
            <a:ext cx="3858017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Векторная графика</a:t>
            </a:r>
            <a:endParaRPr lang="ru-RU" sz="36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652120" y="4293096"/>
            <a:ext cx="31683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dirty="0" smtClean="0"/>
              <a:t>Растровая графика</a:t>
            </a:r>
            <a:endParaRPr lang="ru-RU" sz="28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25951" y="4532867"/>
            <a:ext cx="3151555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Microsoft</a:t>
            </a:r>
            <a:r>
              <a:rPr lang="ru-RU" sz="3600" dirty="0" smtClean="0"/>
              <a:t> </a:t>
            </a:r>
            <a:r>
              <a:rPr lang="en-US" sz="3600" dirty="0" smtClean="0"/>
              <a:t>Word</a:t>
            </a:r>
            <a:endParaRPr lang="ru-RU" sz="3600" b="1" dirty="0"/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3102645" y="457807"/>
            <a:ext cx="3096344" cy="864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Чистая доска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8173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1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Тема6</Template>
  <TotalTime>19</TotalTime>
  <Words>27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4</cp:revision>
  <dcterms:created xsi:type="dcterms:W3CDTF">2014-09-24T12:30:41Z</dcterms:created>
  <dcterms:modified xsi:type="dcterms:W3CDTF">2017-02-09T12:01:53Z</dcterms:modified>
</cp:coreProperties>
</file>